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59" d="100"/>
          <a:sy n="59" d="100"/>
        </p:scale>
        <p:origin x="1936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1FBC-9370-8057-27A7-090C2FCED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26815-347E-0C85-52E2-BA8D3D697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A5A7-0432-8340-6D6F-346EA1F1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6613-971E-78CA-8247-A46827CB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7D8BE-EA03-27CB-3427-7BAF4ED9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6674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4EAD-18DB-7936-5A1A-7883468B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480C7-2ABA-09D3-CDEE-190C3E511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02F38-E1EC-D572-15D7-34E12D1A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AFCFE-7992-7800-224A-C34ED7FA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301C-F74E-FA16-E2D4-BACDD4E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7920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B3B3E-C18F-5C21-8A3B-BBA7A442E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A65F8-D28C-D78A-ED50-F08E1D5EA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6F73B-0858-B59F-F381-6339C5F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C4B16-61DE-AB25-7FCB-E592DB38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065E1-11EB-4020-BEA1-1C5AAD90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9902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36AD-9612-0E66-F89B-65C25953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AC15-E8BF-F3B5-997B-DEC6AB978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67A83-72FC-E5B4-4CA8-7FE4BCC1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E2131-7FD8-614D-71CE-A8A6D9DD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714E6-F04B-CDA0-76BD-8B70D81A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3051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635B-E73A-A9A0-A747-7CE0ED07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C9E6-F92C-B179-D94B-1D2F9746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8BAE9-2C0D-E123-101A-0E58DC63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ADEFC-471A-D5E0-5B35-B1EF4828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3D11-D4E8-03BD-C3FD-52ED00D3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7118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5176-1890-A695-CE1A-048C52E2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42A4-0724-F417-001C-58AC807A2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5FD11-FB79-1959-1ED7-40CFA96E8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6653-7627-5700-4003-66F038DA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271BC-5082-FAA6-FF45-AF37A601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902E5-1931-6021-B67C-88C65C08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754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CDEA-63E8-ED0C-48D4-5C2F9828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40C47-FB4E-50D6-101E-459AEF69D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B54E4-0AB1-E381-CC4C-2C3688860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392DA-29A3-BE77-7890-28FDBDF6D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45D65-A2EF-F376-DF70-5A19AA9D1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F07CD3-C0EE-12F5-8615-48AA7737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F3825-1385-362B-2AEE-FE89D035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0AA85-3CAA-20B6-44E7-B6754050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8863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A5E8-3032-3BF1-BCC9-FD27E010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EF070-435E-8CE1-2D68-4F558FE6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CB6DC-37F0-B6FA-EE70-05B2E333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30B46-0CD6-C67E-A86D-4E0040B6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6874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62001-010E-A0B1-8757-15A7EE50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01A07-5EE4-B64A-EB77-ECF28ADC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7A81-D536-5388-0F7D-A35B6D03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8342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53BE-38C1-43A2-053D-F4CF2E4B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65F6-59CC-29CD-EB85-9BC5EDE7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72294-F0F3-0DC1-3A3B-3604F6BC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DAC4E-2077-09FD-10B0-45051FDF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3511D-49D7-69BB-3968-A0AE4DFB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CEA61-C1B0-0A88-589C-A8C94139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782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B09B-8A97-4645-8BAC-B1961D47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3B3A3-717C-DBF2-86C3-C10EBD39F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75070-E2A1-0BD9-9D3B-529E72182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FB31D-1148-5C3A-B2FE-C4EA62C3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3514F-3193-E71E-4D08-A00A4142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9B396-7B83-93C7-0AD4-ECD554B1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276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5C09-73C5-43D6-3E13-665A390D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BD81-96F1-4F0B-E32F-D29C79C5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D45CF-073D-3D28-D063-1FE061211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D3856-0F07-B843-BB22-3A259F382C79}" type="datetimeFigureOut">
              <a:rPr lang="en-HR" smtClean="0"/>
              <a:t>20.03.2024.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E5A55-2948-3941-0F2A-AEFA937B2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09312-FDE8-8876-774E-226DDBD4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2775F5-6C23-3A40-BC6B-FA5D515BCCF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0281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254516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259069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44385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335103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53184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28857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94348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358654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89569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311886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8698-0AE8-9171-0147-DA1F0860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4" y="365125"/>
            <a:ext cx="9648986" cy="1325563"/>
          </a:xfrm>
        </p:spPr>
        <p:txBody>
          <a:bodyPr/>
          <a:lstStyle/>
          <a:p>
            <a:endParaRPr lang="en-HR" dirty="0"/>
          </a:p>
        </p:txBody>
      </p:sp>
      <p:pic>
        <p:nvPicPr>
          <p:cNvPr id="9" name="Content Placeholder 8" descr="A logo of a flower&#10;&#10;Description automatically generated">
            <a:extLst>
              <a:ext uri="{FF2B5EF4-FFF2-40B4-BE49-F238E27FC236}">
                <a16:creationId xmlns:a16="http://schemas.microsoft.com/office/drawing/2014/main" id="{CB4D220F-3CC9-D284-AE62-716FFFE1D7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04" y="616561"/>
            <a:ext cx="1137835" cy="722860"/>
          </a:xfrm>
        </p:spPr>
      </p:pic>
    </p:spTree>
    <p:extLst>
      <p:ext uri="{BB962C8B-B14F-4D97-AF65-F5344CB8AC3E}">
        <p14:creationId xmlns:p14="http://schemas.microsoft.com/office/powerpoint/2010/main" val="172190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arsa.knot@gmail.com</dc:creator>
  <cp:lastModifiedBy>arsa.knot@gmail.com</cp:lastModifiedBy>
  <cp:revision>2</cp:revision>
  <dcterms:created xsi:type="dcterms:W3CDTF">2024-03-20T10:15:38Z</dcterms:created>
  <dcterms:modified xsi:type="dcterms:W3CDTF">2024-03-20T10:46:31Z</dcterms:modified>
</cp:coreProperties>
</file>